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48" r:id="rId17"/>
    <p:sldId id="338" r:id="rId18"/>
    <p:sldId id="339" r:id="rId19"/>
    <p:sldId id="340" r:id="rId20"/>
    <p:sldId id="341" r:id="rId21"/>
    <p:sldId id="342" r:id="rId22"/>
    <p:sldId id="343" r:id="rId23"/>
    <p:sldId id="345" r:id="rId24"/>
    <p:sldId id="344" r:id="rId25"/>
    <p:sldId id="346" r:id="rId26"/>
    <p:sldId id="347" r:id="rId27"/>
    <p:sldId id="268" r:id="rId28"/>
    <p:sldId id="331" r:id="rId29"/>
    <p:sldId id="332" r:id="rId30"/>
    <p:sldId id="333" r:id="rId31"/>
    <p:sldId id="334" r:id="rId32"/>
    <p:sldId id="337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48"/>
            <p14:sldId id="338"/>
            <p14:sldId id="339"/>
            <p14:sldId id="340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5"/>
    <p:restoredTop sz="81518"/>
  </p:normalViewPr>
  <p:slideViewPr>
    <p:cSldViewPr snapToGrid="0" snapToObjects="1">
      <p:cViewPr varScale="1">
        <p:scale>
          <a:sx n="121" d="100"/>
          <a:sy n="121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92410"/>
            <a:ext cx="1061175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4281" y="2371552"/>
            <a:ext cx="651" cy="38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（1）</a:t>
            </a:r>
            <a:r>
              <a:rPr lang="zh-CN" altLang="en-US" b="1" dirty="0"/>
              <a:t>缓存活动信息</a:t>
            </a:r>
            <a:endParaRPr 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40DA9-80EC-AF44-BADB-9E14FD6CD6DD}"/>
              </a:ext>
            </a:extLst>
          </p:cNvPr>
          <p:cNvSpPr txBox="1"/>
          <p:nvPr/>
        </p:nvSpPr>
        <p:spPr>
          <a:xfrm>
            <a:off x="5144046" y="2212566"/>
            <a:ext cx="2349829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（2）</a:t>
            </a:r>
            <a:r>
              <a:rPr lang="zh-CN" altLang="en-US" b="1" dirty="0"/>
              <a:t>缓存库存信息</a:t>
            </a:r>
            <a:endParaRPr 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26D46F-96F8-884B-B39F-AB4A1C0A4CB1}"/>
              </a:ext>
            </a:extLst>
          </p:cNvPr>
          <p:cNvSpPr txBox="1"/>
          <p:nvPr/>
        </p:nvSpPr>
        <p:spPr>
          <a:xfrm>
            <a:off x="1061545" y="2639879"/>
            <a:ext cx="2232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&lt;</a:t>
            </a:r>
            <a:r>
              <a:rPr kumimoji="1" lang="en-US" altLang="zh-CN" dirty="0" err="1"/>
              <a:t>campaignId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CampaignInfo</a:t>
            </a:r>
            <a:r>
              <a:rPr kumimoji="1" lang="en-US" altLang="zh-CN" dirty="0"/>
              <a:t>&gt;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public class </a:t>
            </a:r>
            <a:r>
              <a:rPr kumimoji="1" lang="en-US" altLang="zh-CN" dirty="0" err="1"/>
              <a:t>CampaignInfo</a:t>
            </a:r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   long </a:t>
            </a:r>
            <a:r>
              <a:rPr kumimoji="1" lang="en-US" altLang="zh-CN" dirty="0" err="1"/>
              <a:t>campaignId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 err="1"/>
              <a:t>startTime</a:t>
            </a:r>
            <a:r>
              <a:rPr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 err="1"/>
              <a:t>endTime</a:t>
            </a:r>
            <a:r>
              <a:rPr lang="en-US" altLang="zh-CN" dirty="0"/>
              <a:t>;</a:t>
            </a:r>
          </a:p>
          <a:p>
            <a:r>
              <a:rPr kumimoji="1" lang="zh-CN" altLang="en-US" dirty="0"/>
              <a:t>   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  </a:t>
            </a:r>
            <a:r>
              <a:rPr kumimoji="1" lang="en-US" altLang="zh-CN" dirty="0"/>
              <a:t>status;</a:t>
            </a:r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EB2C31-FF84-3546-A124-DA39686DB7D0}"/>
              </a:ext>
            </a:extLst>
          </p:cNvPr>
          <p:cNvSpPr txBox="1"/>
          <p:nvPr/>
        </p:nvSpPr>
        <p:spPr>
          <a:xfrm>
            <a:off x="5144046" y="2639878"/>
            <a:ext cx="16737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&lt;</a:t>
            </a:r>
            <a:r>
              <a:rPr lang="en-US" altLang="zh-CN" dirty="0" err="1"/>
              <a:t>itemId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ItemInfo</a:t>
            </a:r>
            <a:r>
              <a:rPr kumimoji="1" lang="en-US" altLang="zh-CN" dirty="0"/>
              <a:t>&gt;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public class </a:t>
            </a:r>
            <a:r>
              <a:rPr kumimoji="1" lang="en-US" altLang="zh-CN" dirty="0" err="1"/>
              <a:t>ItemInfo</a:t>
            </a:r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   long </a:t>
            </a:r>
            <a:r>
              <a:rPr kumimoji="1" lang="en-US" altLang="zh-CN" dirty="0" err="1"/>
              <a:t>item</a:t>
            </a:r>
            <a:r>
              <a:rPr lang="en-US" altLang="zh-CN" dirty="0" err="1"/>
              <a:t>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/>
              <a:t>stock;</a:t>
            </a:r>
          </a:p>
          <a:p>
            <a:r>
              <a:rPr kumimoji="1" lang="en-US" altLang="zh-CN" dirty="0"/>
              <a:t>   long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campaignId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status</a:t>
            </a:r>
            <a:r>
              <a:rPr lang="en-US" altLang="zh-CN" dirty="0"/>
              <a:t>;</a:t>
            </a:r>
            <a:endParaRPr kumimoji="1" lang="en-US" altLang="zh-CN" dirty="0"/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DEEA9-3D81-704B-B20A-66A1FB9C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10" y="1275606"/>
            <a:ext cx="4861002" cy="37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1752</Words>
  <Application>Microsoft Macintosh PowerPoint</Application>
  <PresentationFormat>全屏显示(16:9)</PresentationFormat>
  <Paragraphs>331</Paragraphs>
  <Slides>53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122</cp:revision>
  <dcterms:modified xsi:type="dcterms:W3CDTF">2020-02-29T05:51:55Z</dcterms:modified>
</cp:coreProperties>
</file>